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MEU CORAÇÃO ERA SUJO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CORAÇÃO ERA SUJO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coração era sujo, </a:t>
            </a:r>
          </a:p>
          <a:p>
            <a:r>
              <a:rPr lang="pt-BR" dirty="0"/>
              <a:t>Mas Cristo aqui já entrou. </a:t>
            </a:r>
          </a:p>
          <a:p>
            <a:r>
              <a:rPr lang="pt-BR" dirty="0"/>
              <a:t>E o Seu precioso sangue </a:t>
            </a:r>
          </a:p>
          <a:p>
            <a:r>
              <a:rPr lang="pt-BR" dirty="0"/>
              <a:t>Tão alvo assim o tornou;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CORAÇÃO ERA SUJO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6B83470-61C7-47A9-8DEC-EB8091E3E6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Nos diz a Sua Palavra </a:t>
            </a:r>
          </a:p>
          <a:p>
            <a:r>
              <a:rPr lang="pt-BR" dirty="0"/>
              <a:t>Que em ruas de ouro andarei. </a:t>
            </a:r>
          </a:p>
          <a:p>
            <a:r>
              <a:rPr lang="pt-BR" dirty="0"/>
              <a:t>Ó, dia feliz quando eu cri, </a:t>
            </a:r>
          </a:p>
          <a:p>
            <a:r>
              <a:rPr lang="pt-BR" dirty="0"/>
              <a:t>E a vida eterna </a:t>
            </a:r>
            <a:r>
              <a:rPr lang="pt-BR"/>
              <a:t>eu ganhei!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7732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64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MEU CORAÇÃO ERA SUJO</vt:lpstr>
      <vt:lpstr>MEU CORAÇÃO ERA SUJO</vt:lpstr>
      <vt:lpstr>MEU CORAÇÃO ERA SUJO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2019-06-12T23:24:44Z</dcterms:modified>
</cp:coreProperties>
</file>

<file path=docProps/thumbnail.jpeg>
</file>